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49d797f5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49d797f5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49d797f55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49d797f55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49d797f55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49d797f55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49d797f55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49d797f55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5392c2d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5392c2d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49d797f55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49d797f55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49d797f55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49d797f5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49d797f55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49d797f55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49d797f55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49d797f55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49d797f55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49d797f55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49d797f55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49d797f55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49d797f55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49d797f55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49d797f55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49d797f55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980000"/>
                </a:solidFill>
              </a:rPr>
              <a:t>КриптоАРМ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65500" y="2803075"/>
            <a:ext cx="40452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презентация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отправки и получения пакета документов подписанных электронной подписью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200" y="1233175"/>
            <a:ext cx="4010525" cy="280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9</a:t>
            </a:r>
            <a:r>
              <a:rPr lang="ru"/>
              <a:t>.  Расшифрование полученных файлов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152475"/>
            <a:ext cx="21648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Откроется мастер расшифрования и </a:t>
            </a:r>
            <a:r>
              <a:rPr lang="ru"/>
              <a:t>проверки</a:t>
            </a:r>
            <a:r>
              <a:rPr lang="ru"/>
              <a:t> подписи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Нажимаем «Далее» - «Далее» и </a:t>
            </a:r>
            <a:r>
              <a:rPr lang="ru"/>
              <a:t>«Готово»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Сертификат расшифрования можно не указывать, так как он находится </a:t>
            </a:r>
            <a:r>
              <a:rPr lang="ru"/>
              <a:t>автоматически</a:t>
            </a:r>
            <a:r>
              <a:rPr lang="ru"/>
              <a:t> 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0750" y="1200300"/>
            <a:ext cx="2865903" cy="28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4525" y="1640775"/>
            <a:ext cx="2865900" cy="282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5950" y="1088575"/>
            <a:ext cx="2906350" cy="286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2475" y="2022675"/>
            <a:ext cx="2906350" cy="286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10</a:t>
            </a:r>
            <a:r>
              <a:rPr lang="ru"/>
              <a:t>.  Результат расшифрования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152475"/>
            <a:ext cx="21648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последнем окне указаны все параметры операции. Нажимаем на кнопку «Готово», чтобы начать их выполнение.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Результат операции показывается в отдельном окне.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Статус «Успех» свидетельствует об успешном завершении операции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500" y="2192675"/>
            <a:ext cx="560070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8825" y="1241075"/>
            <a:ext cx="3175300" cy="10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9325" y="1709951"/>
            <a:ext cx="3175300" cy="1053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11</a:t>
            </a:r>
            <a:r>
              <a:rPr lang="ru"/>
              <a:t>.  Результат проверки подписи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261975" y="1152475"/>
            <a:ext cx="21648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</a:t>
            </a:r>
            <a:r>
              <a:rPr lang="ru"/>
              <a:t>я </a:t>
            </a:r>
            <a:r>
              <a:rPr lang="ru"/>
              <a:t>просмотра детальной информации о результате выполнения операции нажимаем на «Детали»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Нажмите на кнопку «Менеджер сообщения», чтобы  открылось окно «</a:t>
            </a:r>
            <a:r>
              <a:rPr lang="ru"/>
              <a:t>Управление</a:t>
            </a:r>
            <a:r>
              <a:rPr lang="ru"/>
              <a:t> подписанными данными»</a:t>
            </a: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0225" y="1202250"/>
            <a:ext cx="2803186" cy="286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0300" y="1202250"/>
            <a:ext cx="3246151" cy="36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12</a:t>
            </a:r>
            <a:r>
              <a:rPr lang="ru"/>
              <a:t>.  Целостность документа и статус сертификата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311700" y="1152475"/>
            <a:ext cx="21648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Нажмите на нижнюю кнопку «Просмотреть», чтобы открыть информацию целостности электронной подписи, статусе сертификата и о построенной цепочке доверия до корневого сертификата.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200" y="1152475"/>
            <a:ext cx="2519000" cy="303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6250" y="1454300"/>
            <a:ext cx="2519000" cy="303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0725" y="1689100"/>
            <a:ext cx="2519000" cy="303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13.  Протокол проверки электронной подписи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311700" y="1152475"/>
            <a:ext cx="21648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Протокол проверки электронной подписи создается каждый раз при проверке подписанных документов.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Создается в PDF формате и может быть подписан ЭП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Включается в вкладке </a:t>
            </a:r>
            <a:r>
              <a:rPr lang="ru"/>
              <a:t>«Общие» профиля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900" y="1170125"/>
            <a:ext cx="581947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ru"/>
              <a:t>Выбор документов и отправка на подпись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21648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/>
              <a:t>Выбираем нужные файлы</a:t>
            </a:r>
            <a:r>
              <a:rPr lang="ru"/>
              <a:t> и правой кнопкой в </a:t>
            </a:r>
            <a:r>
              <a:rPr lang="ru"/>
              <a:t>контекстном</a:t>
            </a:r>
            <a:r>
              <a:rPr lang="ru"/>
              <a:t> меню нажимаем </a:t>
            </a:r>
            <a:r>
              <a:rPr b="1" lang="ru"/>
              <a:t>«КриптоАРМ»</a:t>
            </a:r>
            <a:r>
              <a:rPr lang="ru"/>
              <a:t> и </a:t>
            </a:r>
            <a:r>
              <a:rPr b="1" lang="ru"/>
              <a:t>«Подписать и зашифровать»</a:t>
            </a:r>
            <a:endParaRPr b="1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900" y="1170125"/>
            <a:ext cx="6362699" cy="3750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  Мастер создания ЭП и шифрования файлов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21648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Откроется мастер создания электронной подписи и шифрования файлов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Нажимаем «Далее» - «Далее» до окна выбора сертификата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250" y="1158247"/>
            <a:ext cx="2827000" cy="28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5375" y="1496100"/>
            <a:ext cx="2709350" cy="2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5300" y="1825475"/>
            <a:ext cx="2827000" cy="28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</a:t>
            </a:r>
            <a:r>
              <a:rPr lang="ru"/>
              <a:t>.  Выбор сертификата подписи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21648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окне </a:t>
            </a:r>
            <a:r>
              <a:rPr lang="ru"/>
              <a:t>«Параметры подписи» нажимаем на кнопку «Выбрать»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В окне «Хранилище сертификатов» выбираем личный сертификат для подписи и нажимаем «Ок»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Вернувшись в окно «Параметры подписи» нажимаем «Далее»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8425" y="1158226"/>
            <a:ext cx="2827000" cy="282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7700" y="1667688"/>
            <a:ext cx="2827000" cy="281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9100" y="1954975"/>
            <a:ext cx="2827000" cy="282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4</a:t>
            </a:r>
            <a:r>
              <a:rPr lang="ru"/>
              <a:t>.  Архивирование подписанных файлов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464100" y="1152475"/>
            <a:ext cx="30639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Опционально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Если подписываете сразу несколько файлов, то перед шифрованием рекомендуем их архивировать.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925" y="1152475"/>
            <a:ext cx="3474725" cy="34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</a:t>
            </a:r>
            <a:r>
              <a:rPr lang="ru"/>
              <a:t>.  Шифрование в адрес получателей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21648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окне «Свойства шифрования» выберите тип криптопровайдера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Затем выберите сертификаты получателей, в чей адрес будет зашифрован пакет документов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425" y="1116775"/>
            <a:ext cx="2827000" cy="28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9025" y="941500"/>
            <a:ext cx="2827000" cy="28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1375" y="1961475"/>
            <a:ext cx="2827000" cy="281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9825" y="1437262"/>
            <a:ext cx="2827000" cy="282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6</a:t>
            </a:r>
            <a:r>
              <a:rPr lang="ru"/>
              <a:t>.  Результат выполнения операций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152475"/>
            <a:ext cx="21648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последнем окне указаны все параметры операции. Нажимаем на кнопку «Готово», чтобы начать их выполнение.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Результат операции </a:t>
            </a:r>
            <a:r>
              <a:rPr lang="ru"/>
              <a:t>показывается</a:t>
            </a:r>
            <a:r>
              <a:rPr lang="ru"/>
              <a:t> в отдельном окне.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Статус «Успех» </a:t>
            </a:r>
            <a:r>
              <a:rPr lang="ru"/>
              <a:t>свидетельствует</a:t>
            </a:r>
            <a:r>
              <a:rPr lang="ru"/>
              <a:t> об успешном завершении операции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900" y="1246313"/>
            <a:ext cx="2827000" cy="28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8300" y="1246325"/>
            <a:ext cx="3215650" cy="10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6675" y="2497250"/>
            <a:ext cx="3215617" cy="10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7</a:t>
            </a:r>
            <a:r>
              <a:rPr lang="ru"/>
              <a:t>.  Отправка архива с документами по e-mail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21648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Полученный  в результате архив зашифрован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Поэтому его абсолютно безопасно можно передать получателю по электронной почте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Только владелец закрытого ключа сертификата шифрования может расшифровать файл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500" y="1267175"/>
            <a:ext cx="6368708" cy="333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9875" y="1873025"/>
            <a:ext cx="3104250" cy="212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8</a:t>
            </a:r>
            <a:r>
              <a:rPr lang="ru"/>
              <a:t>.  Получение пакета и </a:t>
            </a:r>
            <a:r>
              <a:rPr lang="ru"/>
              <a:t>дальнейшие</a:t>
            </a:r>
            <a:r>
              <a:rPr lang="ru"/>
              <a:t> действия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152475"/>
            <a:ext cx="21648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Принимающая сторона </a:t>
            </a:r>
            <a:r>
              <a:rPr lang="ru"/>
              <a:t>сохраняет</a:t>
            </a:r>
            <a:r>
              <a:rPr lang="ru"/>
              <a:t> у себя файл с архивом.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Выбирает</a:t>
            </a:r>
            <a:r>
              <a:rPr lang="ru"/>
              <a:t> архив правой кнопкой и н</a:t>
            </a:r>
            <a:r>
              <a:rPr lang="ru"/>
              <a:t>ажимает  «КриптоАРМ», </a:t>
            </a:r>
            <a:r>
              <a:rPr lang="ru"/>
              <a:t>«Расшифровать и проверить подпись».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8900" y="1170125"/>
            <a:ext cx="6362701" cy="3517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